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3417E7-7A13-4504-A5BF-360D3C52AB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586797C-0F7B-484E-B4C8-F5499BA3BD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9B0082-658F-4363-A0F4-BE3AD4DCE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B238E4-BBF3-4807-B942-BD223D214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4102206-E5AF-4472-B0AC-56DA6FB67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2891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47801F-4E9F-43EB-83FC-D2FA84586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1388EC3-2DC5-4C96-907D-CA66CA59DC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852CA80-8339-4DE6-9C32-75E0D165C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AE4F9DF-FD9F-4F2A-B289-A0D7047EB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49736A9-B503-4F6F-95C9-4032DA194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6405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DACD92B-A0FA-4CB0-8C01-2B33278F92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2E56BC9-24B8-4F4B-84C5-92239B0A41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A8126D1-20CF-4AAA-8DE3-B24B48504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2BB476-DC29-4988-9F87-5BDACC4A9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293471B-A869-420B-85D3-365C21199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4898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2B0302-6C92-4DB1-99E1-47C447254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878398D-3BCB-48C6-A718-FDD23EF7B8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8BDF7A-3642-4273-9D3A-E01A5DBC5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39BD7DE-759A-42B8-BA41-D8B959538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2D42001-E6C1-4FBA-B0C6-67FF92F83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437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308EB5-4E25-4798-8F46-465DD1F5D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F81122E-27D8-4AA4-9D6D-67085496C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9B191F-1CF5-4E7F-81A2-2B7475BBB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6C2DDC4-F1D0-4FFA-BB1A-9B7166BA9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969CE08-04F6-4BD9-9605-7E8E8E9A1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684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E824CB-4BA7-49A2-BD06-3F6520144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816BB3E-BF54-4297-B9DF-E709A2B496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961A609-CE24-451C-A6B9-2B26407D1C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674DA9F-25B0-492C-B863-878A2222D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1FD0A39-2A7E-46F5-AB7D-CE7656635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2F9220-C463-4B4E-81B2-1AE71A507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3717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897065-F077-45D3-9BA0-A20C56B2E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3F97AC6-5AE8-4A0B-A41F-CC7912CBC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DAFA87C-7A7B-454F-BF08-5ECDC04C4C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FDDD6C9-5C59-4F02-8FCB-3A7E162C3F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62E62EE-3284-4B29-8642-E23A3D109D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012C37D-B72A-404B-A73B-DF7E8BBCE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E70377A-E4F3-4746-AFED-6B69D9828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97FC486-054B-4C7B-96EF-944F0FB81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9411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C54180-9CB3-4B42-B7F1-9E878A1C0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7B76E0D-7ABD-44D6-B0BD-CAABCA226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DA3D6C8-0449-44AA-9F8D-81FCDADD9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BF8B587-3B01-435B-A8FA-57C8ABC13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1514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93D9EFF-1D7F-4A82-A262-5376C57C5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067050E-2638-4894-B82B-6110DE594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69A77D7-5D94-413D-A88A-E447A0DA7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4044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D3F0E9-CC8C-4940-999E-BDD9E2CBD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5319CE-9EC6-46F4-B386-A2AED154F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3C87A96-14A9-49AF-B1A2-B2CA6BFC2C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BAC07F3-E286-4215-B19B-C483F9179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1D3469D-C3A1-4D72-9F52-8614E9B96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F45DEF8-2C2C-4AB7-BFB5-14B507D3A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0596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4F46AA-25D6-447E-8A80-EB5298143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0106CE1-BA4E-4228-B6F6-9D44BE3B6C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B6D1133-F64A-479E-8D32-A56804C6FB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D7D71DB-E622-4E57-9E5B-18726C3CD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104C0C1-3115-4692-A769-17C7FCF2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CE19DCF-13AC-4CF4-B408-F14C603C6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008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9BAD563-2D38-4C2F-8D6B-F94E396E4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6EBC246-A0B8-4C6C-8B3F-F93FC08232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0EF7EAF-1766-4E34-946E-1FD053CBB3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48EA2-39CD-4317-9DAF-EA8532566330}" type="datetimeFigureOut">
              <a:rPr lang="pt-BR" smtClean="0"/>
              <a:t>09/04/2021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0542A2B-33C8-4824-880A-EF3B016A00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F5ADE71-4AD4-486A-B370-1CB9EDD55F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D1C94-46FD-4CDA-9F23-B8F144B45F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7031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m 16">
            <a:extLst>
              <a:ext uri="{FF2B5EF4-FFF2-40B4-BE49-F238E27FC236}">
                <a16:creationId xmlns:a16="http://schemas.microsoft.com/office/drawing/2014/main" id="{891B3427-342A-44C5-9368-52750FFDC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0" y="1892857"/>
            <a:ext cx="11915775" cy="3914775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50BFA855-4D10-4595-9084-36DE8DE0E8BB}"/>
              </a:ext>
            </a:extLst>
          </p:cNvPr>
          <p:cNvSpPr txBox="1"/>
          <p:nvPr/>
        </p:nvSpPr>
        <p:spPr>
          <a:xfrm>
            <a:off x="3499744" y="169308"/>
            <a:ext cx="51925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/>
              <a:t>Atualização FW HDV130 via HTS32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44F6169-714B-406D-A901-EAEB15A0002F}"/>
              </a:ext>
            </a:extLst>
          </p:cNvPr>
          <p:cNvSpPr txBox="1"/>
          <p:nvPr/>
        </p:nvSpPr>
        <p:spPr>
          <a:xfrm>
            <a:off x="236940" y="692528"/>
            <a:ext cx="78826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1-Acessar a HTS32.</a:t>
            </a:r>
          </a:p>
          <a:p>
            <a:r>
              <a:rPr lang="pt-BR" dirty="0"/>
              <a:t>*(se o FW já estiver carregado na HTS32, siga para o passo 3):</a:t>
            </a:r>
          </a:p>
          <a:p>
            <a:r>
              <a:rPr lang="pt-BR" dirty="0"/>
              <a:t>2-Manutenção / 2.Controle do Sistema / 1.Transferência de Firmware para o PABX.</a:t>
            </a:r>
          </a:p>
          <a:p>
            <a:r>
              <a:rPr lang="pt-BR" dirty="0"/>
              <a:t>Selecionar Local do PC, o Arquivo de FW mais recente (PHDV1XX_007_000_000)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36A8A8F7-44C3-4EEF-97C5-E21682AF53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980" y="5286375"/>
            <a:ext cx="2514600" cy="1571625"/>
          </a:xfrm>
          <a:prstGeom prst="rect">
            <a:avLst/>
          </a:prstGeom>
        </p:spPr>
      </p:pic>
      <p:cxnSp>
        <p:nvCxnSpPr>
          <p:cNvPr id="19" name="Conector de Seta Reta 18">
            <a:extLst>
              <a:ext uri="{FF2B5EF4-FFF2-40B4-BE49-F238E27FC236}">
                <a16:creationId xmlns:a16="http://schemas.microsoft.com/office/drawing/2014/main" id="{ACF09849-3C98-4809-AB3B-68B42A12FFED}"/>
              </a:ext>
            </a:extLst>
          </p:cNvPr>
          <p:cNvCxnSpPr/>
          <p:nvPr/>
        </p:nvCxnSpPr>
        <p:spPr>
          <a:xfrm flipH="1">
            <a:off x="9777046" y="5908431"/>
            <a:ext cx="1350499" cy="40796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Imagem 24" descr="Interface gráfica do usuário&#10;&#10;Descrição gerada automaticamente">
            <a:extLst>
              <a:ext uri="{FF2B5EF4-FFF2-40B4-BE49-F238E27FC236}">
                <a16:creationId xmlns:a16="http://schemas.microsoft.com/office/drawing/2014/main" id="{495F961C-DBD0-4B18-A578-51776D55BD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23" y="140940"/>
            <a:ext cx="2031344" cy="194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64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53168E1-7AAC-4108-82E9-11EEA97DA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0" y="1336058"/>
            <a:ext cx="9239745" cy="4148915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50BFA855-4D10-4595-9084-36DE8DE0E8BB}"/>
              </a:ext>
            </a:extLst>
          </p:cNvPr>
          <p:cNvSpPr txBox="1"/>
          <p:nvPr/>
        </p:nvSpPr>
        <p:spPr>
          <a:xfrm>
            <a:off x="3499744" y="169308"/>
            <a:ext cx="51925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/>
              <a:t>Atualização FW HDV130 via HTS32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44F6169-714B-406D-A901-EAEB15A0002F}"/>
              </a:ext>
            </a:extLst>
          </p:cNvPr>
          <p:cNvSpPr txBox="1"/>
          <p:nvPr/>
        </p:nvSpPr>
        <p:spPr>
          <a:xfrm>
            <a:off x="236940" y="692528"/>
            <a:ext cx="65467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3-Manutenção / 2.Controle do Sistema / 2.Atualização de Firmware.</a:t>
            </a:r>
          </a:p>
          <a:p>
            <a:r>
              <a:rPr lang="pt-BR" dirty="0"/>
              <a:t>Selecionar o HDV destino e “Executar”</a:t>
            </a:r>
          </a:p>
        </p:txBody>
      </p:sp>
      <p:cxnSp>
        <p:nvCxnSpPr>
          <p:cNvPr id="19" name="Conector de Seta Reta 18">
            <a:extLst>
              <a:ext uri="{FF2B5EF4-FFF2-40B4-BE49-F238E27FC236}">
                <a16:creationId xmlns:a16="http://schemas.microsoft.com/office/drawing/2014/main" id="{ACF09849-3C98-4809-AB3B-68B42A12FFED}"/>
              </a:ext>
            </a:extLst>
          </p:cNvPr>
          <p:cNvCxnSpPr>
            <a:cxnSpLocks/>
          </p:cNvCxnSpPr>
          <p:nvPr/>
        </p:nvCxnSpPr>
        <p:spPr>
          <a:xfrm>
            <a:off x="9012866" y="4611756"/>
            <a:ext cx="1" cy="46289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C7EE7E6D-4066-4597-9B11-AF2C639314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115" y="5545909"/>
            <a:ext cx="4000500" cy="135255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DB880F6E-52D9-43F2-B76B-9966DA558F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172" y="5514975"/>
            <a:ext cx="3152775" cy="1343025"/>
          </a:xfrm>
          <a:prstGeom prst="rect">
            <a:avLst/>
          </a:prstGeom>
        </p:spPr>
      </p:pic>
      <p:cxnSp>
        <p:nvCxnSpPr>
          <p:cNvPr id="15" name="Conector de Seta Reta 14">
            <a:extLst>
              <a:ext uri="{FF2B5EF4-FFF2-40B4-BE49-F238E27FC236}">
                <a16:creationId xmlns:a16="http://schemas.microsoft.com/office/drawing/2014/main" id="{11344D52-B900-4390-9A01-E938C7DC7F87}"/>
              </a:ext>
            </a:extLst>
          </p:cNvPr>
          <p:cNvCxnSpPr>
            <a:cxnSpLocks/>
          </p:cNvCxnSpPr>
          <p:nvPr/>
        </p:nvCxnSpPr>
        <p:spPr>
          <a:xfrm flipH="1">
            <a:off x="7156174" y="5368706"/>
            <a:ext cx="1293476" cy="46289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>
            <a:extLst>
              <a:ext uri="{FF2B5EF4-FFF2-40B4-BE49-F238E27FC236}">
                <a16:creationId xmlns:a16="http://schemas.microsoft.com/office/drawing/2014/main" id="{559AE9FD-6881-4026-92DE-E7C9B6CFCAC8}"/>
              </a:ext>
            </a:extLst>
          </p:cNvPr>
          <p:cNvCxnSpPr>
            <a:cxnSpLocks/>
          </p:cNvCxnSpPr>
          <p:nvPr/>
        </p:nvCxnSpPr>
        <p:spPr>
          <a:xfrm flipV="1">
            <a:off x="7274615" y="6361043"/>
            <a:ext cx="1175035" cy="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6816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50BFA855-4D10-4595-9084-36DE8DE0E8BB}"/>
              </a:ext>
            </a:extLst>
          </p:cNvPr>
          <p:cNvSpPr txBox="1"/>
          <p:nvPr/>
        </p:nvSpPr>
        <p:spPr>
          <a:xfrm>
            <a:off x="3499744" y="169308"/>
            <a:ext cx="51925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/>
              <a:t>Atualização FW HDV130 via HTS32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44F6169-714B-406D-A901-EAEB15A0002F}"/>
              </a:ext>
            </a:extLst>
          </p:cNvPr>
          <p:cNvSpPr txBox="1"/>
          <p:nvPr/>
        </p:nvSpPr>
        <p:spPr>
          <a:xfrm>
            <a:off x="236940" y="692528"/>
            <a:ext cx="10411376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O HDV irá reiniciar e atualizar.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r>
              <a:rPr lang="pt-BR" dirty="0"/>
              <a:t>Atenção: a maior versão que pode ser atualizada via HTS32 é a V7.</a:t>
            </a:r>
          </a:p>
          <a:p>
            <a:r>
              <a:rPr lang="pt-BR" dirty="0"/>
              <a:t>Para uso fora da HTS32, podem ser utilizados FW mais recentes, mas o procedimento de upgrade é diferente.</a:t>
            </a:r>
          </a:p>
        </p:txBody>
      </p:sp>
      <p:pic>
        <p:nvPicPr>
          <p:cNvPr id="10" name="Imagem 9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BDBA4E92-6D45-452A-B6EB-1EEBCD05E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717" y="1215748"/>
            <a:ext cx="2856412" cy="1999488"/>
          </a:xfrm>
          <a:prstGeom prst="rect">
            <a:avLst/>
          </a:prstGeom>
        </p:spPr>
      </p:pic>
      <p:pic>
        <p:nvPicPr>
          <p:cNvPr id="12" name="Imagem 11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793A57F7-1E20-43BD-A596-EAC11C7D2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45" y="1215748"/>
            <a:ext cx="2914971" cy="199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0781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133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Alessandro Faria</dc:creator>
  <cp:lastModifiedBy>Alessandro Faria</cp:lastModifiedBy>
  <cp:revision>6</cp:revision>
  <dcterms:created xsi:type="dcterms:W3CDTF">2021-04-09T12:20:45Z</dcterms:created>
  <dcterms:modified xsi:type="dcterms:W3CDTF">2021-04-09T13:26:04Z</dcterms:modified>
</cp:coreProperties>
</file>